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2580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0050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2405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82614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4934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7174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5008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1807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6831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0675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8612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7532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423" y="1916832"/>
            <a:ext cx="3522853" cy="3112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uppieren 2"/>
          <p:cNvGrpSpPr/>
          <p:nvPr/>
        </p:nvGrpSpPr>
        <p:grpSpPr>
          <a:xfrm>
            <a:off x="349249" y="130889"/>
            <a:ext cx="8445501" cy="6596221"/>
            <a:chOff x="274638" y="104775"/>
            <a:chExt cx="8445501" cy="6596221"/>
          </a:xfrm>
        </p:grpSpPr>
        <p:sp>
          <p:nvSpPr>
            <p:cNvPr id="6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75588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pic>
          <p:nvPicPr>
            <p:cNvPr id="8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4" name="Rechteck 3"/>
          <p:cNvSpPr/>
          <p:nvPr/>
        </p:nvSpPr>
        <p:spPr>
          <a:xfrm>
            <a:off x="1652051" y="5301208"/>
            <a:ext cx="5975603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base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1.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Western analysis with different recombinant soluble VEGF receptor proteins using a monoclonal anti-human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VEGFR-1/Flt-1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antibody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[Cat#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101-M24]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The antibody detects also mouse Flt-1 but there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no cross reactivity visible with mouse sFlk-1, human 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sKDR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sFLT-4. </a:t>
            </a:r>
            <a:endParaRPr lang="en-US" sz="1200" dirty="0"/>
          </a:p>
        </p:txBody>
      </p:sp>
      <p:sp>
        <p:nvSpPr>
          <p:cNvPr id="5" name="Textfeld 1"/>
          <p:cNvSpPr txBox="1">
            <a:spLocks noChangeArrowheads="1"/>
          </p:cNvSpPr>
          <p:nvPr/>
        </p:nvSpPr>
        <p:spPr bwMode="auto">
          <a:xfrm>
            <a:off x="2379142" y="972769"/>
            <a:ext cx="45214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VEGFR-1/Flt-1 (#EWC)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101-M24)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641895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4</cp:revision>
  <dcterms:created xsi:type="dcterms:W3CDTF">2012-11-19T13:34:28Z</dcterms:created>
  <dcterms:modified xsi:type="dcterms:W3CDTF">2015-03-18T11:08:55Z</dcterms:modified>
</cp:coreProperties>
</file>